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ECCE2-6B58-4A6F-A341-AC1F93A259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01F31-543C-4D2A-8EFB-1B25C5314F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UML diagram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BABD4-F80A-446A-84DA-00FB2A7DE8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UML diagram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880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UML diagram of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2024-05-19T06:19:07Z</dcterms:modified>
</cp:coreProperties>
</file>