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13DBE-9AA4-4A6E-B28D-CDDB3D1DFE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5E947-6BAF-4EF8-9533-EFC80C6F58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assay patterns. (A). The general assay pattern logically connects the most commonly needed assay annotations. (B). The analyte assay pattern is distinguished by always including a specific ‘material entity’ playing the ‘analyte’ role. Note that ‘anon’ stands for ‘anonymous node’, which represents a multi-component axiom that a given class is a subclass of.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12DAB8-10A3-496E-B312-74DEAFA116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New assay patterns. (A). The general assay pattern logically connects the most commonly needed assay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79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New assay patterns. (A). The general assay pattern logically connects the most commonly needed assay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2024-05-19T11:12:17Z</dcterms:modified>
</cp:coreProperties>
</file>