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847C0-C2AF-46DA-9D58-0EB8ECE4D0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828D0-0396-47EE-A792-7D353C3E02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roles and their permissions. Permissions to perform the different tasks are stored within the database and are based on the centre the user belongs to.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EE2B1F-132D-46AD-B76C-A4EE3C6C29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User roles and their permissions. Permissions to perform the different tasks are stored within the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68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User roles and their permissions. Permissions to perform the different tasks are stored within the database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2024-05-19T18:52:14Z</dcterms:modified>
</cp:coreProperties>
</file>