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09209-8B76-49A5-907D-9FF9E6EF33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9E9DB-9AB6-4861-B918-66ADDD891A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180 677 public biosamples among the top three GOLD ecosystem classification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832269-A62D-4408-85E2-9D8A141726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180 677 public biosamples among the top three GOLD ecosystem classification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distribution of 180 677 public biosamples among the top three GOLD ecosystem classification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2024-05-15T00:54:01Z</dcterms:modified>
</cp:coreProperties>
</file>