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0E3CA-D9B1-4F9A-B352-ACCC630AC6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3560E-DDFB-40A6-86F9-8119CE8FFA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publication of research articles containing the keyword ‘charismatic species’ between 2000 and 2021, extracted from Clarivate Web of Science.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E18E6-5673-4F1F-AF06-38B0FE8C5F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Annual publication of research articles containing the keyword ‘charismatic species’ between 2000 and 2021,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52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Annual publication of research articles containing the keyword ‘charismatic species’ between 2000 and 2021,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2024-05-05T17:35:11Z</dcterms:modified>
</cp:coreProperties>
</file>