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B20E1-3B9D-4852-9283-0F11DE3B5E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D41C7-7F2B-4E16-BE02-18F3F5C655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page for modelling of disulphide bonds in proteins (MODIP). A snapshot of the search output page shows the summary of native and modelled disulphides along with the grades and details of native and modelled disulphide in the form of table. The user should provide a structure (PDB format) for running MODIP procedure.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8A3CE-E66E-4E60-B4C7-588C5A13C9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page for modelling of disulphide bonds in proteins (MODIP). A snapshot of the search output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page for modelling of disulphide bonds in proteins (MODIP). A snapshot of the search output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2024-07-27T08:28:28Z</dcterms:modified>
</cp:coreProperties>
</file>