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7D75A-98E1-41BD-AC11-42BD4CD1BE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8D4E4-5CD1-4E18-9F83-D53C0F6FAC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COins database development steps.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0ADE2-786B-4B75-B171-264574EA71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ASVs identified by the two taxonomic assignment algorithms adopted in this study, i.e. the machine learning-based algorithm fit-classifier sklearn (SK L) and the BLAST+ (BL+) algorithm, using each database: (a) MIDORI database, (b) COins database and (c) ResBO database. Numbers of common identifications between the two algorithms are also expressed in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0ADE2-786B-4B75-B171-264574EA712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ASVs assigned to the different taxonomic levels (from order to species) when using ResBO, COins and MIDORI as reference. Numbers of assignments obtained using the BLAST+ (BL+) and fit-classifier sklearn (SK L) algorithms are specified too.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0ADE2-786B-4B75-B171-264574EA712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species identified using each database MIDORI, COins and ResBO. (a) Number of species identified adopting the BLAST+ algorithm (BL+). (b) Number of species identified adopting fit-classifier sklearn algorithm (SK L). All values are also reported as percentages.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0ADE2-786B-4B75-B171-264574EA712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COins database development steps.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4996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Number of ASVs identified by the two taxonomic assignment algorithms adopted in this study, i.e. the machine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287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of ASVs assigned to the different taxonomic levels (from order to species) when using ResBO, COins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356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Number of species identified using each database MIDORI, COins and ResBO. (a) Number of species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01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COins database development steps.
</vt:lpstr>
      <vt:lpstr>Figure 2. Number of ASVs identified by the two taxonomic assignment algorithms adopted in this study, i.e. the machine ...</vt:lpstr>
      <vt:lpstr>Figure 3. Number of ASVs assigned to the different taxonomic levels (from order to species) when using ResBO, COins and ...</vt:lpstr>
      <vt:lpstr>Figure 4. Number of species identified using each database MIDORI, COins and ResBO. (a) Number of species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2024-04-29T01:49:27Z</dcterms:modified>
</cp:coreProperties>
</file>