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10AB8-4FFE-483C-AD62-27A398BC02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F6EC0-46F2-4F38-954F-017E246A09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‘Multiple strategies’ approach in the precision-recall space. Strategy A can take the role of ‘high recall’ strategy, while C that of ‘high precision’ and B that of ‘compromise.’ A new strategy D is inferior to the set of strategies A, B and C, because it falls into the area covered (AC) by these strategies. ( b ) Adjustable strategy. ( c ) ‘Multiple strategies’ approach involving an adjustable strategy (defined by the line) and a non-adjustable strategy (defined by the dot). ( d ) Adjustable strategy in the overhead-recall space.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0D47D-87D6-4A36-A0B2-3AB41E7F1B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 a ) ‘Multiple strategies’ approach in the precision-recall space. Strategy A can take the role of ‘high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51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( a ) ‘Multiple strategies’ approach in the precision-recall space. Strategy A can take the role of ‘high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2024-05-16T20:31:35Z</dcterms:modified>
</cp:coreProperties>
</file>