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F7BB2-9120-4AEE-BD9A-03F1836299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0E433-E4EE-469A-8E48-0D08D966E5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GRCT representation of a candidate instance.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5A29E3-DD66-4994-B137-D7B85813BD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GRCT representation of a candidate instance.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49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GRCT representation of a candidate instance.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2024-05-20T06:41:50Z</dcterms:modified>
</cp:coreProperties>
</file>