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EEF5BD-8CA2-4F51-B432-98DFD0F6DE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FADF79-BA07-4D84-AE82-9B4505C18A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drawn from the DrugProt data set, showing a sentence with an INHIBITOR relation between a chemical/drug entity (the subject, Caffeine) and a gene/protein entity (the object, kinase).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2DE88D-661B-48DA-9A4A-0979A52B94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 example drawn from the DrugProt data set, showing a sentence with an INHIBITOR relation between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9679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An example drawn from the DrugProt data set, showing a sentence with an INHIBITOR relation between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2024-05-17T04:04:31Z</dcterms:modified>
</cp:coreProperties>
</file>