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4D66C-9B5D-47C1-AA3F-8D45916EDB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1479B-CF81-428E-9DEA-3088A1DEC9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3FB3C-077E-4164-B18B-31D989EB2F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2024-05-16T23:07:38Z</dcterms:modified>
</cp:coreProperties>
</file>