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22D20-029C-47FF-B77A-59E519FDA5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1D914-BC25-49A2-8CBA-07922F77DF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genome ancestry mosaic results before (A) and after (B) curation in GeMo. In A, the genome ancestry mosaic is not well resolved (dark gray for undefined origin) with default parameters (0.5 for diploid). Once the curve-based mode is activated, an interactive graph facilitates threshold adjustment. In B, the genome ancestry mosaic is better resolved after reducing expected thresholds for the two curves with the main ratios (as indicated in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CA21D0-1844-4C1B-AE41-57C69CD8A3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baac057, </a:t>
            </a:r>
            <a:r>
              <a:rPr lang="en-US" altLang="en-US" sz="1000">
                <a:solidFill>
                  <a:srgbClr val="333333"/>
                </a:solidFill>
                <a:hlinkClick r:id="rId3"/>
              </a:rPr>
              <a:t>https://doi.org/10.1093/database/baac057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genome ancestry mosaic results before (A) and after (B) curation in GeMo. In A, the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54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Comparison of genome ancestry mosaic results before (A) and after (B) curation in GeMo. In A, the genome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2024-05-19T07:14:08Z</dcterms:modified>
</cp:coreProperties>
</file>