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2D6AB-7BC5-4B03-8D99-328CB4D4B5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252C4-53F2-4E63-B137-F792784E6F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Thresholded sequence similarity network graphs of the cannabinoid receptor family with threshold distances of 10−20 (A), 10−50 (B), 10−80 (C) and 10−100 (D). Nodes and edges are colored by the values of their closeness and betweenness centralities, respectively, according to the legend. Upon clicking on a node such as Q98894, the user is presented with a modal box showing both the protein information and the centrality data of the node.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A316E-4530-49CC-9BAA-DF10A26B59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Thresholded sequence similarity network graphs of the cannabinoid receptor family with threshold distances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652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Thresholded sequence similarity network graphs of the cannabinoid receptor family with threshold distances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2024-05-18T04:55:57Z</dcterms:modified>
</cp:coreProperties>
</file>