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70664B-D95A-47E5-A5BB-AE53824A62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E26C23-E6B6-4E34-B597-D30E684D68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transcripts on chromosomes.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F2300-9B72-4F71-947F-09F9B83632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transcripts on chromosomes.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83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Distribution of transcripts on chromosomes.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2024-05-07T13:10:21Z</dcterms:modified>
</cp:coreProperties>
</file>