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CB3262-C66A-459D-8AE7-AAE4DC5691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87901-776B-4ACD-BB55-A2738D2B79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University of Kansas Cancer Center catchment area. The red star designates the location of the University of Kansas Medical Center in Kansas City, Kansas, Wyandotte County.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0D76D3-C938-4C36-96B4-A1EC351E10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University of Kansas Cancer Center catchment area. The red star designates the location of the University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9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University of Kansas Cancer Center catchment area. The red star designates the location of the University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2024-05-19T16:19:25Z</dcterms:modified>
</cp:coreProperties>
</file>