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CE77E-11E3-4279-9B42-F589F2405B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87815-879D-473B-8E84-790C589398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biomarkers in LiqBioer. (A) Classification of biomarkers. (B) Tissues of cancer. (C) Source of body fluid. (D) Source species for biomarkers. (E) Cancer types for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3A9B9-2AF0-44BD-B18D-950226E6A8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biomarkers in LiqBioer. (A) Classification of biomarkers. (B) Tissues of cancer. (C) Source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of biomarkers in LiqBioer. (A) Classification of biomarkers. (B) Tissues of cancer. (C) Source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2024-07-27T04:16:26Z</dcterms:modified>
</cp:coreProperties>
</file>