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8D341C-4DFD-467B-9801-DE996045B3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A1961-116C-4969-870B-819B2D3FC9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audit interface records all the modifications submitted for each mouse in TopoDB in chronological order. This feature allows the easy identification of incorrectly input data and the efficient recovery of the correct information from previous versions stored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D96A7-726B-462D-8953-C440B5D803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audit interface records all the modifications submitted for each mouse in TopoDB in chronological order.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978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audit interface records all the modifications submitted for each mouse in TopoDB in chronological order.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2024-05-19T16:54:01Z</dcterms:modified>
</cp:coreProperties>
</file>