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4D43E-D1E3-4AB8-888A-D1735C585D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58B042-D636-4F3C-843C-FC53B5408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query results for frequency of pathogenic and likely pathogenic variants in genes associated with hereditary cardiovascular conditions. (A–E) Filter by ‘Classification: Pathogenic or Likely pathogenic’. Query URL: https://data.color.com/v2/cardio.html#classification=Likely%20pathogenic&amp;classification=Pathogenic (F, G) Remove ‘Classification: Pathogenic or Likely pathogenic’ and filter by ‘Gene: APOB’ and ‘Variant: c.10580G&gt;A’. Query URL: https://data.color.com/v2/cardio.html#gene=APOB&amp;variant=c.10580G%3EA.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5AD47-5799-451A-8F50-2D17B96591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query results for monogenic and polygenic breast cancer risk in women with a personal history of breast cancer. (A–E) Filter by ‘Sex: Female’, ‘Personal health history: Breast’ and ‘BC Polygenic Risk Score: Calculated’. Query URL: https://data.color.com/v2/cancer.html#sex=Female&amp;personal_health_history=Breast&amp;bc_polygenic_risk_score=Calculated.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5AD47-5799-451A-8F50-2D17B965911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Screenshots of query results for frequency of pathogenic and likely pathogenic variants in genes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86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query results for monogenic and polygenic breast cancer risk in women with a personal history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17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Screenshots of query results for frequency of pathogenic and likely pathogenic variants in genes associated ...</vt:lpstr>
      <vt:lpstr>Figure 2. Screenshots of query results for monogenic and polygenic breast cancer risk in women with a personal history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2024-05-19T16:02:49Z</dcterms:modified>
</cp:coreProperties>
</file>