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E00B84-3ED5-4063-AB44-8C80D5897C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47AA07-804B-4479-9E2B-82B4164B2B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 of the cross-validation for the performance of SC2sepsis automatic annotation function.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E6BBBB-BC96-4CEA-A1C4-E93AF90018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Result of the cross-validation for the performance of SC2sepsis automatic annotation function.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269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Result of the cross-validation for the performance of SC2sepsis automatic annotation function.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2024-05-02T20:19:01Z</dcterms:modified>
</cp:coreProperties>
</file>