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EED7D-C29E-49A5-B8CA-B1F7E04FF2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B09C0-B7DB-4207-9AB9-0936A651D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the user interface of CircFunBase. (A) The search page of CircFunBase. (B) Hsa_circ_0001946 as an example of input and the search result. (C) Detailed information of hsa_circ_0001946. (D) The expression pattern of hsa_circ_0001946. (E) Visualization of the circRNA genome location. (F) CircRNA-associated interactions and GO annotations of parent genes. (G) Visualization of circRNA-associated interactions.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0E5E0-FE4E-42C2-B36B-C154EAAA3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cancer circRNAs. (A) Genomic distribution of human cancer circRNAs. (B) Enriched KEGG pathways of parent genes of cancer circRNAs.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0E5E0-FE4E-42C2-B36B-C154EAAA35D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 overview of the user interface of CircFunBase. (A) The search page of CircFunBase. (B) Hsa_circ_0001946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2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Human cancer circRNAs. (A) Genomic distribution of human cancer circRNAs. (B) Enriched KEGG pathways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71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An overview of the user interface of CircFunBase. (A) The search page of CircFunBase. (B) Hsa_circ_0001946 as ...</vt:lpstr>
      <vt:lpstr>Figure 2 Human cancer circRNAs. (A) Genomic distribution of human cancer circRNAs. (B) Enriched KEGG pathways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2024-05-18T07:47:40Z</dcterms:modified>
</cp:coreProperties>
</file>