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E4395C0-5112-4D4C-91BA-28455DF58B7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90547AF-DDE7-438C-9E90-5212BDAF5CB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Performance of the ensemble of all submissions using the strict normalization measures as a function of the proportion of submissions containing the mention.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2023. This work is written by (a) US Government employee(s) and is in the public domain in the US.This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0E0BA2C-98AF-4BDC-80EB-C5196F32D07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05"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baad005, </a:t>
            </a:r>
            <a:r>
              <a:rPr lang="en-US" altLang="en-US" sz="1000">
                <a:solidFill>
                  <a:srgbClr val="333333"/>
                </a:solidFill>
                <a:hlinkClick r:id="rId3"/>
              </a:rPr>
              <a:t>https://doi.org/10.1093/database/baad005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Performance of the ensemble of all submissions using the strict normalization measures as a function of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811829"/>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Performance of the ensemble of all submissions using the strict normalization measures as a function of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2024-05-03T19:58:15Z</dcterms:modified>
</cp:coreProperties>
</file>