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5C2C5-8940-4CF5-9872-79E10E3154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96F837-7C00-4D6A-BD91-5DADB8FB0C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intermediate annotation page holds the currently constructed annotation for Ptgs1, all existing annotations for objects in the Core Objects bucket (PTGS1/Ptgs1 for human, mouse and rat), and options for editing. The current annotation can be edited by reselecting items above the annotation and re-clicking the ‘Generate List’ button. Any pre-existing annotation at the bottom of the frame can be edited by clicking the edit icon to the left of the annotation.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DC541-13E1-46E3-815B-D55D01D333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This intermediate annotation page holds the currently constructed annotation for Ptgs1, all existing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0990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This intermediate annotation page holds the currently constructed annotation for Ptgs1, all existing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2024-05-17T07:15:52Z</dcterms:modified>
</cp:coreProperties>
</file>