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7AE0D-EBF5-4C0C-843E-504ECC9418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A776E-0564-474F-A4D6-B7B8246569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recall results for each participating group. The ability for text-mining tools to recognize curated genes was measured; terms and synonyms to terms were counted as matches. Gene recall ranged from 2% to 49%.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4CB08-173E-4B93-90A6-EF540AA6E5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Gene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85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Gene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2024-05-15T15:00:21Z</dcterms:modified>
</cp:coreProperties>
</file>