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29413-A5B1-45FE-8EE3-50C1C59710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25864-0C56-4C99-8A7C-4EED1B69FE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top-five ranked terms in the disease model for CHD7/CHARGE syndrome (left column). Clinically related terms in the remainder of the disease model (n = 540), OMIM model (n = 71) and Orphanet model (n = 82)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A23E8-0F64-4D05-8FC6-43320A893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Example of top-five ranked terms in the disease model for CHD7/CHARGE syndrome (left column). Clinically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11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Example of top-five ranked terms in the disease model for CHD7/CHARGE syndrome (left column). Clinically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2024-05-03T07:55:49Z</dcterms:modified>
</cp:coreProperties>
</file>