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03042-3C75-4E57-828A-776BB52AAC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A6D7FE-1883-4F41-85A5-F779CE98A2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graphical abstract for the present study. Six cytosolic membrane-bound organelles were isolated and enriched from SK_HEP1, and proteins in each organelle were quantified by MS. A compiled list of marker proteins was clustered and trained using a machine-learning-based algorithm. All proteins were localized at the cluster and neighborhood levels, respectively, as shown in a hierarchical structure. The localization of protein domains and complexes was further investigated. The proteome for subcellular organelles was available at www.igenetics.org.cn/PSL-LCCL.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189709-22CA-4414-B82F-4CF001CF46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graphical abstract for the present study. Six cytosolic membrane-bound organelles were isolated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85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graphical abstract for the present study. Six cytosolic membrane-bound organelles were isolated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2024-05-18T06:32:22Z</dcterms:modified>
</cp:coreProperties>
</file>