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CFAC44-95CB-467C-8632-DCDDBE2609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38491-33B2-4962-B07E-DEDD6C0759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genomic analysis of B. mori-related species. (A) The phylogenetic relationship of B. mori and related species. The host plants are different among the three groups (indicated by rectangles). (B) An example of the identification of B. mori Masc homologs from four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117A3-CB82-4776-82A6-B392309EA8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genomic analysis of B. mori-related species. (A) The phylogenetic relationship of B. mori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07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Comparative genomic analysis of B. mori-related species. (A) The phylogenetic relationship of B. mori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2024-05-03T06:38:00Z</dcterms:modified>
</cp:coreProperties>
</file>