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A74C7-0F04-428C-944D-B59CD63A4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79096-CF9E-4597-AA4C-E508EF89E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of the AGMP.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1D016-E15E-4889-BF0E-B03A31248F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Search page of the AGMP.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78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Search page of the AGMP.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2024-05-19T19:27:14Z</dcterms:modified>
</cp:coreProperties>
</file>