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3BA1F6-5A3B-4CD6-8E55-1C6A593ECD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ADF912-8EB5-4EE1-9F50-AC135887DF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overall workflow of M3Cs phases.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026DA6-E8C7-4D87-8BB7-BD42883724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overall workflow of M3Cs phases.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156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overall workflow of M3Cs phases.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2024-05-04T00:38:37Z</dcterms:modified>
</cp:coreProperties>
</file>