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0248BA-C88A-4835-B81E-6AABBC0192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B96C26-FE8F-4021-83BE-AA07A5A715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Evolution of the Reactome pathway database, illustrated by the number of created and updated reactions over time, for human pathways. Source: reactome.org  (4).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27C016-294F-4064-910B-F6D0CAB9C8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Evolution of the Reactome pathway database, illustrated by the number of created and updated reactions over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4731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Evolution of the Reactome pathway database, illustrated by the number of created and updated reactions over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2024-05-09T13:06:09Z</dcterms:modified>
</cp:coreProperties>
</file>