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B2C3F-1086-45CE-A3D6-5BE8429575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1FC0E-FE42-43B5-B3C3-913D3A563E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different tables and their relationships in the Phenol-Explorer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5BFB4-0A91-481A-8232-5804AC859B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different tables and their relationships in the Phenol-Explorer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270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different tables and their relationships in the Phenol-Explorer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2024-05-02T12:34:27Z</dcterms:modified>
</cp:coreProperties>
</file>