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5CA3A6-701A-4390-8478-F3A7EE5E8B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1F934D-6D80-4E6C-9F0A-64A57DB9BD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equivalent normalized relational physical design, with entity tables (white) to store attributes, and join tables (yellow) to implement the relationships.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434409-16FC-458F-8469-59CA7D6F65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equivalent normalized relational physical design, with entity tables (white) to store attributes,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5145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equivalent normalized relational physical design, with entity tables (white) to store attributes,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2024-05-19T15:41:48Z</dcterms:modified>
</cp:coreProperties>
</file>