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3FD73-7DF3-4C81-9F9E-F8291A9F21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845D9-34CE-415B-9DE7-DF047F0E06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human curation accuracy for the document triage task by using PubMed versus PubTator (TAIR).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30FE9-6AB4-433B-9064-274C469B21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human curation accuracy for the document triage task by using PubMed versus PubTator (TAIR).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057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Comparison of human curation accuracy for the document triage task by using PubMed versus PubTator (TAIR).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2024-05-19T13:11:57Z</dcterms:modified>
</cp:coreProperties>
</file>