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  <p:sldId id="316" r:id="rId21"/>
    <p:sldId id="319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51C6144-B167-4EC5-A0F2-B9761F09B5C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D1AEFE-7D32-4A03-B963-28B6C8646B6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relevant RE corpora and technologies.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Graphical representation of participants’ results in granular format for the DrugProt-M track.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NLP components used by DrugProt participants: there is no information about team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NLP systems used by DrugProt participants (part I): there is no information about team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NLP systems used by DrugProt participants (part II): there is no information about team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training information and datasets used by DrugProt participants: there is no information about team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number of FP and FN predictions for each relation type.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 between the FNs and the distance between the CEM and GPRO entities for antagonist and direct-regulator relations.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Description of the software used by DrugProt participants: there is no information about team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Survey results on the (A) time spent, (B), commercial interest and (C) motivation and outcomes of DrugProt participants.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Network showing the part of the CEM–GPRO relations related to biomaterials extracted from the PubMed knowledge graph. part-of relations are shown in green, inhibitor in blue and activator in red.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DrugProt corpus annotation scheme in three independent phases: (1.1) CEM annotation, (1.2) GPRO annotation and (2) RE annotation. An example of the output of the annotation is visualized in Brat at the bottom of the figure.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overview of the hierarchy of DrugProt relation types and classification considered in annotation guidelines. The elements in blue represent those chosen for the DrugProt task, with dark-blue indicating the classes and light-blue representing the subclasses. They were selected based on their impact, the number of annotated instances, the internal consistency of the relation tree and the prediction performance determined by a baseline system (37).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Examples of DrugProt (A) entity annotation and (B) relation annotation.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DrugProt shared task overview. Training phase (1), test phase (2,3), results (4) and impact (5).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Zipfs plot of all DrugProt GPRO entities, (B) all DrugProt CEM entities from GS and (C) Zipf plot of CEM–GPRO related pairs in the DrugProt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Frequency overlap between different relation types.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Zipf plot of GPRO (A) and CEM (B) entities in the DrugProt Large Scale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 of JSON annotation of DrugProt Silver Standard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2023.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5EF285-AB99-4138-A372-8B51FDCC705E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d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An overview of relevant RE corpora and technologies.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333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10. </a:t>
            </a:r>
            <a:r>
              <a:rPr lang="en-US" altLang="en-US" b="0"/>
              <a:t>Graphical representation of participants’ results in granular format for the DrugProt-M track.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035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11. </a:t>
            </a:r>
            <a:r>
              <a:rPr lang="en-US" altLang="en-US" b="0"/>
              <a:t>An overview of NLP components used by DrugProt participants: there is no information about team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820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12. </a:t>
            </a:r>
            <a:r>
              <a:rPr lang="en-US" altLang="en-US" b="0"/>
              <a:t>An overview of NLP systems used by DrugProt participants (part I): there is no information about team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900" y="1371600"/>
            <a:ext cx="336938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13. </a:t>
            </a:r>
            <a:r>
              <a:rPr lang="en-US" altLang="en-US" b="0"/>
              <a:t>An overview of NLP systems used by DrugProt participants (part II): there is no information about team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3950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14. </a:t>
            </a:r>
            <a:r>
              <a:rPr lang="en-US" altLang="en-US" b="0"/>
              <a:t>An overview of training information and datasets used by DrugProt participants: there is no information about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138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15. </a:t>
            </a:r>
            <a:r>
              <a:rPr lang="en-US" altLang="en-US" b="0"/>
              <a:t>The number of FP and FN predictions for each relation type.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81200" y="1371600"/>
            <a:ext cx="51747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16. </a:t>
            </a:r>
            <a:r>
              <a:rPr lang="en-US" altLang="en-US" b="0"/>
              <a:t>Relation between the FNs and the distance between the CEM and GPRO entities for antagonist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664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17. </a:t>
            </a:r>
            <a:r>
              <a:rPr lang="en-US" altLang="en-US" b="0"/>
              <a:t>Description of the software used by DrugProt participants: there is no information about team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444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18. </a:t>
            </a:r>
            <a:r>
              <a:rPr lang="en-US" altLang="en-US" b="0"/>
              <a:t>Survey results on the (A) time spent, (B), commercial interest and (C) motivation and outcomes of DrugProt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507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19. </a:t>
            </a:r>
            <a:r>
              <a:rPr lang="en-US" altLang="en-US" b="0"/>
              <a:t>Network showing the part of the CEM–GPRO relations related to biomaterials extracted from the PubMed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637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A DrugProt corpus annotation scheme in three independent phases: (1.1) CEM annotation, (1.2) GPRO annotation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909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An overview of the hierarchy of DrugProt relation types and classification considered in annotation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333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Examples of DrugProt (A) entity annotation and (B) relation annotation.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0611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DrugProt shared task overview. Training phase (1), test phase (2,3), results (4) and impact (5).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123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(A) Zipfs plot of all DrugProt GPRO entities, (B) all DrugProt CEM entities from GS and (C) Zipf plot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81400" y="1371600"/>
            <a:ext cx="19900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Frequency overlap between different relation types.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8. </a:t>
            </a:r>
            <a:r>
              <a:rPr lang="en-US" altLang="en-US" b="0"/>
              <a:t>Zipf plot of GPRO (A) and CEM (B) entities in the DrugProt Large Scale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30422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2023, , 2023, baad080,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https://doi.org/10.1093/database/baad080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9. </a:t>
            </a:r>
            <a:r>
              <a:rPr lang="en-US" altLang="en-US" b="0"/>
              <a:t>Example of JSON annotation of DrugProt Silver Standard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58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57</Paragraphs>
  <Slides>19</Slides>
  <Notes>19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13_Office Theme</vt:lpstr>
      <vt:lpstr>Figure 1. An overview of relevant RE corpora and technologies.
</vt:lpstr>
      <vt:lpstr>Figure 2. A DrugProt corpus annotation scheme in three independent phases: (1.1) CEM annotation, (1.2) GPRO annotation ...</vt:lpstr>
      <vt:lpstr>Figure 3. An overview of the hierarchy of DrugProt relation types and classification considered in annotation ...</vt:lpstr>
      <vt:lpstr>Figure 4. Examples of DrugProt (A) entity annotation and (B) relation annotation.
</vt:lpstr>
      <vt:lpstr>Figure 5. DrugProt shared task overview. Training phase (1), test phase (2,3), results (4) and impact (5).
</vt:lpstr>
      <vt:lpstr>Figure 6. (A) Zipfs plot of all DrugProt GPRO entities, (B) all DrugProt CEM entities from GS and (C) Zipf plot of ...</vt:lpstr>
      <vt:lpstr>Figure 7. Frequency overlap between different relation types.
</vt:lpstr>
      <vt:lpstr>Figure 8. Zipf plot of GPRO (A) and CEM (B) entities in the DrugProt Large Scale corpus.
</vt:lpstr>
      <vt:lpstr>Figure 9. Example of JSON annotation of DrugProt Silver Standard corpus.
</vt:lpstr>
      <vt:lpstr>Figure 10. Graphical representation of participants’ results in granular format for the DrugProt-M track.
</vt:lpstr>
      <vt:lpstr>Figure 11. An overview of NLP components used by DrugProt participants: there is no information about team 16.
</vt:lpstr>
      <vt:lpstr>Figure 12. An overview of NLP systems used by DrugProt participants (part I): there is no information about team 16.
</vt:lpstr>
      <vt:lpstr>Figure 13. An overview of NLP systems used by DrugProt participants (part II): there is no information about team 16.
</vt:lpstr>
      <vt:lpstr>Figure 14. An overview of training information and datasets used by DrugProt participants: there is no information about ...</vt:lpstr>
      <vt:lpstr>Figure 15. The number of FP and FN predictions for each relation type.
</vt:lpstr>
      <vt:lpstr>Figure 16. Relation between the FNs and the distance between the CEM and GPRO entities for antagonist and ...</vt:lpstr>
      <vt:lpstr>Figure 17. Description of the software used by DrugProt participants: there is no information about team 16.
</vt:lpstr>
      <vt:lpstr>Figure 18. Survey results on the (A) time spent, (B), commercial interest and (C) motivation and outcomes of DrugProt ...</vt:lpstr>
      <vt:lpstr>Figure 19. Network showing the part of the CEM–GPRO relations related to biomaterials extracted from the PubMed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2024-05-19T01:24:49Z</dcterms:modified>
</cp:coreProperties>
</file>