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B431EE-CF53-499F-9390-7713AF4B0A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880FF7-3AD1-49DD-BAF4-75DB1CA40D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Functional interpretations produced by the HIR V2/GSLA. Compared to GO enrichment analysis and DAVID, the annotations produced by GSLA are more comprehensive and more accurate.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E7A7F2-6CD4-4AE7-A8BE-4F924FF2F2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Functional interpretations produced by the HIR V2/GSLA. Compared to GO enrichment analysis and DAVID,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142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Functional interpretations produced by the HIR V2/GSLA. Compared to GO enrichment analysis and DAVID,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2024-05-19T16:18:54Z</dcterms:modified>
</cp:coreProperties>
</file>