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A066E9-8CFF-4B52-BE57-FB657E78ED1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675C35-7C4D-489A-AC4A-0899262C045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Primary user interface accessed via the Search by name option showing list of pesticidal proteins (App proteins in this example), along with old nomenclature and Accession numbers.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0A7802-414E-447A-98CB-DF3D333B022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Primary user interface accessed via the Search by name option showing list of pesticidal proteins (App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1825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Primary user interface accessed via the Search by name option showing list of pesticidal proteins (App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2024-05-03T12:53:29Z</dcterms:modified>
</cp:coreProperties>
</file>