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49064-EC07-4462-A2B2-9034E39895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D6813-C2A2-45D0-8A70-0EFE376381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Community sizes across cancer and tissue types. Number of genes per community resulting from applying the Louvain algorithm on each graph in Neo4j (blue: normal, red: matched tumor).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A6A38-5BCC-416E-8A1F-607A468B69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Community sizes across cancer and tissue types. Number of genes per community resulting from applying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76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Community sizes across cancer and tissue types. Number of genes per community resulting from applying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2024-05-19T18:23:26Z</dcterms:modified>
</cp:coreProperties>
</file>