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D4D87-D09C-4E61-942F-2F912AE9ED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9A05D2-E4FA-450B-B522-553B678CAD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Shows that there are 100 single nucleotide polymorphisms in the human somatic variation data set associated with tumors in the eye and the list of Ensembl gene IDs containing these variations can be downloaded for further study or one can click on an entry in the Ensembl Gene ID column on the interface which links to the main Ensembl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4FA82-ABBA-4DF0-8FCE-18F5EF63F7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bar030, </a:t>
            </a:r>
            <a:r>
              <a:rPr lang="en-US" altLang="en-US" sz="1000">
                <a:solidFill>
                  <a:srgbClr val="333333"/>
                </a:solidFill>
                <a:hlinkClick r:id="rId3"/>
              </a:rPr>
              <a:t>https://doi.org/10.1093/database/bar030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Shows that there are 100 single nucleotide polymorphisms in the human somatic variation data set associated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485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Shows that there are 100 single nucleotide polymorphisms in the human somatic variation data set associated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2024-05-02T10:32:54Z</dcterms:modified>
</cp:coreProperties>
</file>