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583E55D-C051-45C7-8035-07EB301B4B4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2A1A3F2-CCE9-405D-836B-F3DA995A608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Screenshot of the 4OD2 entry (Death Receptor 5 in complex with apomab), with hyperlinks to CATH, Uniprot and RCSB databases, as well as to Harvard Dataverse for accessing the raw data.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2024.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5A1B2B9-43DF-460C-9026-CD24DD7B740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e01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2024, , 2024, baae015,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https://doi.org/10.1093/database/baae015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Screenshot of the 4OD2 entry (Death Receptor 5 in complex with apomab), with hyperlinks to CATH, Uniprot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51000" y="1371600"/>
            <a:ext cx="583828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Screenshot of the 4OD2 entry (Death Receptor 5 in complex with apomab), with hyperlinks to CATH, Uniprot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2024-05-09T04:55:42Z</dcterms:modified>
</cp:coreProperties>
</file>