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97E31-C248-407F-8F53-A2FD3B6B14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D73B0C-2ADB-423C-9F69-58193D8692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Copper binding residues of laccase from Trametes versicolor [PDB entry 1GYC, (39)].The copper centers are shown in orange, the residues that match the defined pattern L1, M2, L3, M4 are colored in red, green, blue, and yellow, respectively [visualization by PyMOL (40)].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96A4AC-6126-4519-8325-B288625E22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Copper binding residues of laccase from Trametes versicolor [PDB entry 1GYC, (39)].The copper centers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044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Copper binding residues of laccase from Trametes versicolor [PDB entry 1GYC, (39)].The copper centers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2024-05-02T10:27:46Z</dcterms:modified>
</cp:coreProperties>
</file>