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624BB-FB81-487D-AAEC-00BA6E02E0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AB1910-9278-4E9D-8163-E4E7858DE4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Detailed list of contributions for ‘Marc E Gillespie’. Unique identifiers in the ‘Identifier’ column directly link to the relevant pathway/reaction. BibTex records can be downloaded for each data object if desired. After ORCID authentication at the top of the page, all contributions can be claimed to the contributor’s ORCID record with a single click, or individual data object can be claimed for finer granularity.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031D3-3C5E-42C9-A10F-AB6725C058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baz123, </a:t>
            </a:r>
            <a:r>
              <a:rPr lang="en-US" altLang="en-US" sz="1000">
                <a:solidFill>
                  <a:srgbClr val="333333"/>
                </a:solidFill>
                <a:hlinkClick r:id="rId3"/>
              </a:rPr>
              <a:t>https://doi.org/10.1093/database/baz123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Detailed list of contributions for ‘Marc E Gillespie’. Unique identifiers in the ‘Identifier’ column directly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1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Detailed list of contributions for ‘Marc E Gillespie’. Unique identifiers in the ‘Identifier’ column directly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2024-05-17T10:18:49Z</dcterms:modified>
</cp:coreProperties>
</file>