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3AE82-BDC9-4CD5-81BF-2C975B5FDA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9913D-33F4-4B6E-AFE9-1C4CBEB317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framework, core system and programming language of FOPGDB.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50D446-0F8B-4438-BE50-DF2F707FDC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framework, core system and programming language of FOPGDB.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78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framework, core system and programming language of FOPGDB.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2024-05-20T07:59:24Z</dcterms:modified>
</cp:coreProperties>
</file>