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4F0C57-004A-49F5-A628-1CB571EA7F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6624FB-10E9-4B9B-99C6-989632D687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Summary page describing depositions per user. (B) The web-interface displaying a metadata query by protein name.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B12155-FEFB-4CE7-B4B6-1B1FDEC890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Summary page describing depositions per user. (B) The web-interface displaying a metadata query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Summary page describing depositions per user. (B) The web-interface displaying a metadata query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2024-07-27T07:07:25Z</dcterms:modified>
</cp:coreProperties>
</file>