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1AC2F-A453-4F7D-BA69-8D8F53B49E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0B005-8EDA-4093-A094-6BE3B486FE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diagrams showing the diversity of the tasks performed by the participating NLP teams (top) and the various sources of textual data (bottom).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D7F47-0353-473D-87A4-171174A320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Venn diagrams showing the diversity of the tasks performed by the participating NLP teams (top)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247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Venn diagrams showing the diversity of the tasks performed by the participating NLP teams (top)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2024-05-03T20:00:24Z</dcterms:modified>
</cp:coreProperties>
</file>