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1488DE-C15E-4911-A9B0-A2D8875E93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86C4E5-9057-49EE-80E6-448BB5B3D1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Care about term variation (Q19) and care about term consistency (Q22).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341847-40C0-410A-863A-E3275FCC6A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Care about term variation (Q19) and care about term consistency (Q22).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Care about term variation (Q19) and care about term consistency (Q22).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2024-07-27T04:09:45Z</dcterms:modified>
</cp:coreProperties>
</file>