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A0A70D-386E-4B3E-BB13-194C9F5759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1C8946-B851-4BB2-B303-88100F63AA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DiversityDescriptions enabling free definition of descriptors and descriptor states for the representation of descriptive data of a study item based on various basic data types and enrichment via ‘description scopes’ by linking Diversity Workbench modules and external web resources.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52D392-075F-414B-B49D-5C1067404C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DiversityDescriptions enabling free definition of descriptors and descriptor states for the representation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381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DiversityDescriptions enabling free definition of descriptors and descriptor states for the representation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2024-05-19T16:04:07Z</dcterms:modified>
</cp:coreProperties>
</file>