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CD2E06-277E-4CE1-B928-0364C4B2FE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12A1A6-6D9C-4D13-9F1F-86F052B80F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NIC module execution on NSG and passing on the metadata to OSC.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F8C73F-ED9C-49F4-A270-426EB3363F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NIC module execution on NSG and passing on the metadata to OSC.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655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NIC module execution on NSG and passing on the metadata to OSC.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2024-05-20T10:37:47Z</dcterms:modified>
</cp:coreProperties>
</file>