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68571-059D-4ED4-B866-441F0C0EBD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36312-A3E8-4AA0-B9D8-D26E232872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990FE-8515-415B-8E89-32C36D8452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pseudovirus and authentic virus neutralization assays strongly correlate. Correlations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2024-05-06T02:37:22Z</dcterms:modified>
</cp:coreProperties>
</file>