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45B38C-2A69-47A2-A574-AAC82C80E3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9E8F80-1C17-472B-AB5B-998E25BAE4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a BEL statement extracted from the sentence ‘IL-1β caused a time-dependent increase in Caco-2 ATF-2 phosphorylation, starting at 10 min of treatment (Fig. 3A).’ (46) (PMID: 23656735) (BEL:201720027; identifier in BEL corpus). The BEL statement consists of two protein abundances [p (HGNC:IL1B) and p (HGNC:ATF2)], one protein modification function representing a phosphorylation event [pmod(P)] and a relationship type (increases).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DF2B3-106B-4A35-ADC6-CB133F491A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 candidate evaluation. The example shows the candidate sentence, the gold standard and predicted statements. The scores are provided for all primary and secondary levels (8). Abbreviations: PMID (PubMed identifier), true positive (TP), false positive (FP), false negative (FN), recall (R), precision (P). Adapted and reprinted with permission from Fluck et al. (7).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DF2B3-106B-4A35-ADC6-CB133F491A7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BELMiner 2.0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DF2B3-106B-4A35-ADC6-CB133F491A7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BelSmile workflow.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DF2B3-106B-4A35-ADC6-CB133F491A7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Hierarchical sequence labeling system pipeline.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DF2B3-106B-4A35-ADC6-CB133F491A7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the neural network-based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DF2B3-106B-4A35-ADC6-CB133F491A7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Best results of each system of BioCreative VI (2017) and BioCreative V (2015) in each structured level of task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DF2B3-106B-4A35-ADC6-CB133F491A74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sentences for each structured level on each stage for which no correct prediction was produced by any run of any participant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DF2B3-106B-4A35-ADC6-CB133F491A74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se/baz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Example of a BEL statement extracted from the sentence ‘IL-1β caused a time-dependent increase in Caco-2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697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An example of a candidate evaluation. The example shows the candidate sentence, the gold standard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47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BELMiner 2.0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26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BelSmile workflow.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94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Hierarchical sequence labeling system pipeline.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54300" y="1371600"/>
            <a:ext cx="384211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Architecture of the neural network-based system.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5112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Best results of each system of BioCreative VI (2017) and BioCreative V (2015) in each structured level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10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Number of sentences for each structured level on each stage for which no correct prediction was produced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842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1 Example of a BEL statement extracted from the sentence ‘IL-1β caused a time-dependent increase in Caco-2 ...</vt:lpstr>
      <vt:lpstr>Figure 2 An example of a candidate evaluation. The example shows the candidate sentence, the gold standard and ...</vt:lpstr>
      <vt:lpstr>Figure 3 BELMiner 2.0 architecture.
</vt:lpstr>
      <vt:lpstr>Figure 4 BelSmile workflow.
</vt:lpstr>
      <vt:lpstr>Figure 5 Hierarchical sequence labeling system pipeline.
</vt:lpstr>
      <vt:lpstr>Figure 6 Architecture of the neural network-based system.
</vt:lpstr>
      <vt:lpstr>Figure 7 Best results of each system of BioCreative VI (2017) and BioCreative V (2015) in each structured level of ...</vt:lpstr>
      <vt:lpstr>Figure 8 Number of sentences for each structured level on each stage for which no correct prediction was produced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2024-05-09T11:45:55Z</dcterms:modified>
</cp:coreProperties>
</file>