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D58B8-94DF-4DA1-A221-20B14FC741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710CC6-4538-477F-9E9A-CD8762E4A4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98CAD-AE20-4583-9AD0-8FF7F16915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2024-07-27T07:14:21Z</dcterms:modified>
</cp:coreProperties>
</file>