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609BC-E350-45FA-A846-BA991CD025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09955-5C28-4DBE-B86B-A46F084580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areas of the BIMS interface. A. The header region that displays the current crop and program on the left and links to configuration page, account page and home page on the right along with the user name. B. The accordion menu on the left that allows users to switch between various sections of the BIMS C. The tab region where users primarily interact with BIMS.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7AF91-70D7-41A9-AAD2-608B3EFF5F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areas of the BIMS interface. A. The header region that displays the current crop and program on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61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Main areas of the BIMS interface. A. The header region that displays the current crop and program on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2024-05-21T09:52:11Z</dcterms:modified>
</cp:coreProperties>
</file>